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79" r:id="rId3"/>
    <p:sldId id="280" r:id="rId4"/>
    <p:sldId id="281" r:id="rId5"/>
    <p:sldId id="277" r:id="rId6"/>
    <p:sldId id="275" r:id="rId7"/>
    <p:sldId id="269" r:id="rId8"/>
    <p:sldId id="282" r:id="rId9"/>
    <p:sldId id="284" r:id="rId10"/>
    <p:sldId id="274" r:id="rId11"/>
    <p:sldId id="273" r:id="rId12"/>
    <p:sldId id="271" r:id="rId13"/>
    <p:sldId id="272" r:id="rId14"/>
    <p:sldId id="287" r:id="rId15"/>
    <p:sldId id="288" r:id="rId16"/>
    <p:sldId id="268" r:id="rId17"/>
    <p:sldId id="258" r:id="rId18"/>
    <p:sldId id="260" r:id="rId19"/>
    <p:sldId id="266" r:id="rId20"/>
    <p:sldId id="286" r:id="rId21"/>
    <p:sldId id="265" r:id="rId22"/>
    <p:sldId id="289" r:id="rId23"/>
    <p:sldId id="264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</a:rPr>
              <a:t>Муниципальное бюджетное общеобразовательное учреждение</a:t>
            </a:r>
            <a:r>
              <a:rPr lang="ru-RU" sz="2400" dirty="0">
                <a:solidFill>
                  <a:srgbClr val="002060"/>
                </a:solidFill>
                <a:effectLst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b="1" dirty="0">
                <a:solidFill>
                  <a:srgbClr val="002060"/>
                </a:solidFill>
                <a:effectLst/>
              </a:rPr>
              <a:t>Покров – </a:t>
            </a:r>
            <a:r>
              <a:rPr lang="ru-RU" sz="2400" b="1" dirty="0" err="1">
                <a:solidFill>
                  <a:srgbClr val="002060"/>
                </a:solidFill>
                <a:effectLst/>
              </a:rPr>
              <a:t>Рогульская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 основная школа</a:t>
            </a:r>
            <a:r>
              <a:rPr lang="ru-RU" sz="2400" dirty="0">
                <a:solidFill>
                  <a:srgbClr val="002060"/>
                </a:solidFill>
                <a:effectLst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endParaRPr lang="ru-RU" dirty="0" smtClean="0">
              <a:solidFill>
                <a:schemeClr val="accent6"/>
              </a:solidFill>
            </a:endParaRPr>
          </a:p>
          <a:p>
            <a:pPr marL="64008" indent="0">
              <a:buNone/>
            </a:pPr>
            <a:endParaRPr lang="ru-RU" dirty="0">
              <a:solidFill>
                <a:schemeClr val="accent6"/>
              </a:solidFill>
            </a:endParaRPr>
          </a:p>
          <a:p>
            <a:pPr marL="64008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Отчет </a:t>
            </a:r>
            <a:r>
              <a:rPr lang="ru-RU" dirty="0">
                <a:solidFill>
                  <a:srgbClr val="002060"/>
                </a:solidFill>
              </a:rPr>
              <a:t>о реализации курса </a:t>
            </a:r>
            <a:endParaRPr lang="ru-RU" dirty="0" smtClean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Шахматы в школе» </a:t>
            </a:r>
            <a:r>
              <a:rPr lang="ru-RU" dirty="0" smtClean="0">
                <a:solidFill>
                  <a:srgbClr val="002060"/>
                </a:solidFill>
              </a:rPr>
              <a:t>2023- 2024г.</a:t>
            </a: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4008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Яковлева Т.Г. </a:t>
            </a:r>
          </a:p>
          <a:p>
            <a:pPr marL="64008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учитель физической культуры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и районные мероприятия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windows\system32\config\SYSTEM~1\AppData\Local\Temp\Rar$DIa1.269\1703062994397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9119" b="26420"/>
          <a:stretch/>
        </p:blipFill>
        <p:spPr bwMode="auto">
          <a:xfrm>
            <a:off x="3203848" y="1484784"/>
            <a:ext cx="3456384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1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Шахматный турнир на День ученика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windows\system32\config\SYSTEM~1\AppData\Local\Temp\Rar$DIa0.109\1703062994411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27" t="5869" r="17054" b="18022"/>
          <a:stretch/>
        </p:blipFill>
        <p:spPr bwMode="auto">
          <a:xfrm>
            <a:off x="1403648" y="2006842"/>
            <a:ext cx="3672408" cy="378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windows\system32\config\SYSTEM~1\AppData\Local\Temp\Rar$DIa0.269\1703062994407.jpg"/>
          <p:cNvPicPr/>
          <p:nvPr/>
        </p:nvPicPr>
        <p:blipFill rotWithShape="1">
          <a:blip r:embed="rId3" cstate="print"/>
          <a:srcRect b="7960"/>
          <a:stretch/>
        </p:blipFill>
        <p:spPr bwMode="auto">
          <a:xfrm>
            <a:off x="5364088" y="1916832"/>
            <a:ext cx="3435474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1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Шахматный турнир на День Отца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к\Desktop\фотки шахматы\50kU2HH0GrU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26765" cy="40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по шахматам на День Матери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к\Desktop\Программы 2023- 24г\фото шахматы\шахматная весна рис фото\фото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348880"/>
            <a:ext cx="35931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esktop\фотки шахматы\bqNmOeehu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36" y="170080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по шахматам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учителями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Пк\Desktop\Программы 24- 25\Шахматы 2024-25\шахматы фото новое\новые 2024\drEY1IF7L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2721496" cy="2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шахматы фото\новые 2024\yC3WJ8854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Пк\Desktop\фотки шахматы\obSvzaYgFDk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073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к\Desktop\фотки шахматы\Hx5F1b7BFH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04" y="1447800"/>
            <a:ext cx="666034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мероприятия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шахматному королевству»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к\Desktop\Программы 2023- 24г\фото шахматы\16декабр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160" y="1562100"/>
            <a:ext cx="60932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 весна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DCIM\111NIKON\DSCN2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DCIM\111NIKON\DSCN2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154830"/>
            <a:ext cx="3816424" cy="28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DCIM\111NIKON\DSCN2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161" y="1562100"/>
            <a:ext cx="5079178" cy="38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esktop\Программы 2023- 24г\фото шахматы\шахматная весна рис фото\рис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3312368" cy="23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Программы 2023- 24г\фото шахматы\шахматная весна рис фото\рис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4509120"/>
            <a:ext cx="2758632" cy="19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Программы 2023- 24г\фото шахматы\шахматная весна рис фото\рис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9709"/>
            <a:ext cx="3024336" cy="21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2736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Без шахмат нельзя представить полноценного воспитания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умственных способностей и памяти,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Игра в шахматы должна войти в жизнь как один из элементов умственной культуры.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>
                <a:solidFill>
                  <a:srgbClr val="002060"/>
                </a:solidFill>
              </a:rPr>
              <a:t>                                                                                          В.А. Сухомлинский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районных турнирах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DCIM\111NIKON\DSCN26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3657600" cy="27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DCIM\111NIKON\DSCN2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657600" cy="27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к\Desktop\Программы 2023- 24г\фото шахматы\DSCN2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204864"/>
            <a:ext cx="5805197" cy="43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windows\system32\config\systemprofile\Desktop\тр конкурс\фото\17032332282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2127275" cy="2337048"/>
          </a:xfrm>
          <a:prstGeom prst="rect">
            <a:avLst/>
          </a:prstGeom>
          <a:noFill/>
        </p:spPr>
      </p:pic>
      <p:pic>
        <p:nvPicPr>
          <p:cNvPr id="6" name="Объект 5" descr="C:\windows\system32\config\systemprofile\Desktop\тр конкурс\фото\170323322819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1800199" cy="2320652"/>
          </a:xfrm>
          <a:prstGeom prst="rect">
            <a:avLst/>
          </a:prstGeom>
          <a:noFill/>
        </p:spPr>
      </p:pic>
      <p:pic>
        <p:nvPicPr>
          <p:cNvPr id="8" name="Рисунок 7" descr="C:\windows\system32\config\systemprofile\Desktop\тр конкурс\фото\17032332282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840" y="1484784"/>
            <a:ext cx="1862311" cy="2304256"/>
          </a:xfrm>
          <a:prstGeom prst="rect">
            <a:avLst/>
          </a:prstGeom>
          <a:noFill/>
        </p:spPr>
      </p:pic>
      <p:pic>
        <p:nvPicPr>
          <p:cNvPr id="9" name="Рисунок 8" descr="C:\windows\system32\config\systemprofile\Desktop\тр конкурс\фото\17032268626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93372"/>
            <a:ext cx="1584177" cy="1949515"/>
          </a:xfrm>
          <a:prstGeom prst="rect">
            <a:avLst/>
          </a:prstGeom>
          <a:noFill/>
        </p:spPr>
      </p:pic>
      <p:pic>
        <p:nvPicPr>
          <p:cNvPr id="10" name="Рисунок 9" descr="C:\windows\system32\config\systemprofile\Desktop\тр конкурс\фото\17032268626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93096"/>
            <a:ext cx="1584176" cy="231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5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esktop\Программы 2023- 24г\фото шахматы\фото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068960"/>
            <a:ext cx="4397540" cy="29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к\Desktop\Программы 2023- 24г\фото шахматы\фото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3995936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Шахматы» 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эффективных спортивных образовательных дисциплин, уникальный образовательный инструмент. Педагоги и родители отмечают значительное положительное влияние шахмат на успеваемость школьников по всем предметам. Доказано, что изучение шахмат в любимой детьми игровой форме способствует формированию гармоничной личности и развивает: пространственное мышление, навыки стратегического планирования, выдержку, бойцовские качества, математические способности. Систематически с помощью шахматной игры, тренируя свой ум, развивая интеллект, укрепляя дух и нарабатывая волю к победе, ребенок может достигнуть многого.</a:t>
            </a:r>
          </a:p>
        </p:txBody>
      </p:sp>
    </p:spTree>
    <p:extLst>
      <p:ext uri="{BB962C8B-B14F-4D97-AF65-F5344CB8AC3E}">
        <p14:creationId xmlns:p14="http://schemas.microsoft.com/office/powerpoint/2010/main" val="20063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МБОУ Покров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Рогульская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«Шахматы в школе» в 2023-2024 учебном году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рекомендованной программой</a:t>
            </a:r>
            <a:r>
              <a:rPr lang="ru-RU" sz="24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внеурочной деятельности «Шахматы в школу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ФГОС НОО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просвещения РФ от 31 мая 2021 г. № 286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и дополнениями)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885" y="76470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программы лежат представления об уникальности личности каждого обучающегося, индивидуальных возможностях каждого обучающегося и ученического сообщества в целом. В рамках школьного образования активное освоение детьми шахмат благотворно скажется на их психическом, умственном и эмоциональном развитии, будет способствовать формированию нравственных качеств, изобретательности и самостоятельности, умения ориентироваться на плоскости, сравнивать и обобщать. Дух здорового соперничества, присутствие игрового компонента, возможность личностной самореализации без агрессии, компактность, экономичность, – всё это выгодно выделяет шахматы из большого ряда иных видов спорта. Постоянный поиск оптимального решения с учётом угроз соперника, расчёт вариантов в уме (без передвижения их на доске) создают в шахматной партии почти идеальные условия для формирования конвергентного, дивергентного и абстрактного видов мышления, а также способствуют появлению устойчивых навыков в принятии оптимальных самостоятельных решений в любой жизненной ситуации.</a:t>
            </a:r>
          </a:p>
          <a:p>
            <a:pPr marL="64008"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является создание условий для гармоничного когнитивного развития детей младшего школьного возраста посредством массового их вовлечения в шахматную игру.</a:t>
            </a:r>
          </a:p>
        </p:txBody>
      </p:sp>
    </p:spTree>
    <p:extLst>
      <p:ext uri="{BB962C8B-B14F-4D97-AF65-F5344CB8AC3E}">
        <p14:creationId xmlns:p14="http://schemas.microsoft.com/office/powerpoint/2010/main" val="427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использование УМК: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Шахматы </a:t>
            </a:r>
            <a:r>
              <a:rPr lang="ru-RU" dirty="0">
                <a:solidFill>
                  <a:srgbClr val="002060"/>
                </a:solidFill>
              </a:rPr>
              <a:t>в школе. 1 класс : учебник / Э. Э. Уманская, Е. А. Прудникова, Е. И. Волкова. – М. : Просвещение, 2024. – 176 с.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Шахматы в школе. 1 класс : рабочая тетрадь. / Э. Э. Уманская, Е. И. Волкова, Е. А. Прудникова. – М. : Просвещение, 2024. – 80 с.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Шахматы в школе. 1 класс : методические рекомендации / Е. А. Прудникова, Е. И. Волкова. – Москва : Просвещение, 2019. – 87 с.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Соответствует Федеральному перечню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утв. Приказом Министерства просвещения Российской Федерации от 21 сентября 2022 г. N 858 (с изменениями и дополнения)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нагрузка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1класс -1час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2класс -2часа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3класс – 2часа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4класс – 2часа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Учебные задания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64008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Скучно </a:t>
            </a:r>
            <a:r>
              <a:rPr lang="ru-RU" dirty="0">
                <a:solidFill>
                  <a:srgbClr val="002060"/>
                </a:solidFill>
              </a:rPr>
              <a:t>было детворе Ранним утром во дворе.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– Знаю я одну игру,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– </a:t>
            </a:r>
            <a:r>
              <a:rPr lang="ru-RU" dirty="0">
                <a:solidFill>
                  <a:srgbClr val="002060"/>
                </a:solidFill>
              </a:rPr>
              <a:t>Сказал ребятам Петя</a:t>
            </a:r>
            <a:r>
              <a:rPr lang="ru-RU" dirty="0" smtClean="0">
                <a:solidFill>
                  <a:srgbClr val="002060"/>
                </a:solidFill>
              </a:rPr>
              <a:t>.          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Где </a:t>
            </a:r>
            <a:r>
              <a:rPr lang="ru-RU" dirty="0">
                <a:solidFill>
                  <a:srgbClr val="002060"/>
                </a:solidFill>
              </a:rPr>
              <a:t>б я ни был и везде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В </a:t>
            </a:r>
            <a:r>
              <a:rPr lang="ru-RU" dirty="0">
                <a:solidFill>
                  <a:srgbClr val="002060"/>
                </a:solidFill>
              </a:rPr>
              <a:t>нее играют дети.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В игре той есть ладья и ферзь</a:t>
            </a:r>
            <a:r>
              <a:rPr lang="ru-RU" dirty="0" smtClean="0">
                <a:solidFill>
                  <a:srgbClr val="002060"/>
                </a:solidFill>
              </a:rPr>
              <a:t>,                                                                                         </a:t>
            </a: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лон</a:t>
            </a:r>
            <a:r>
              <a:rPr lang="ru-RU" dirty="0">
                <a:solidFill>
                  <a:srgbClr val="002060"/>
                </a:solidFill>
              </a:rPr>
              <a:t>, конь и пешек ряд,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А возглавляет всех </a:t>
            </a:r>
            <a:r>
              <a:rPr lang="ru-RU" dirty="0" smtClean="0">
                <a:solidFill>
                  <a:srgbClr val="002060"/>
                </a:solidFill>
              </a:rPr>
              <a:t>король                                                                                 </a:t>
            </a:r>
            <a:r>
              <a:rPr lang="ru-RU" dirty="0">
                <a:solidFill>
                  <a:srgbClr val="002060"/>
                </a:solidFill>
              </a:rPr>
              <a:t>– Его хранит отряд.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Хочу задание вам дать: Игры названье угадать! (Шахматы)</a:t>
            </a:r>
          </a:p>
          <a:p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в шахматы играешь, </a:t>
            </a:r>
            <a:r>
              <a:rPr lang="ru-RU" dirty="0" smtClean="0">
                <a:solidFill>
                  <a:srgbClr val="002060"/>
                </a:solidFill>
              </a:rPr>
              <a:t> То</a:t>
            </a:r>
            <a:r>
              <a:rPr lang="ru-RU" dirty="0">
                <a:solidFill>
                  <a:srgbClr val="002060"/>
                </a:solidFill>
              </a:rPr>
              <a:t>, конечно, это знаешь – Будет лучший результат,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Если ты поставишь… (Мат)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Это есть не пораженье, </a:t>
            </a:r>
            <a:r>
              <a:rPr lang="ru-RU" dirty="0" smtClean="0">
                <a:solidFill>
                  <a:srgbClr val="002060"/>
                </a:solidFill>
              </a:rPr>
              <a:t>     Не фиаско</a:t>
            </a:r>
            <a:r>
              <a:rPr lang="ru-RU" dirty="0">
                <a:solidFill>
                  <a:srgbClr val="002060"/>
                </a:solidFill>
              </a:rPr>
              <a:t>, и не крах,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А всего лишь нападенье – Королю объявлен… (Шах)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Вот я выиграл почти, И заранее был рад,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Но </a:t>
            </a:r>
            <a:r>
              <a:rPr lang="ru-RU" dirty="0">
                <a:solidFill>
                  <a:srgbClr val="002060"/>
                </a:solidFill>
              </a:rPr>
              <a:t>сопернику зайти</a:t>
            </a:r>
          </a:p>
          <a:p>
            <a:pPr marL="64008" indent="0">
              <a:buNone/>
            </a:pPr>
            <a:r>
              <a:rPr lang="ru-RU" dirty="0">
                <a:solidFill>
                  <a:srgbClr val="002060"/>
                </a:solidFill>
              </a:rPr>
              <a:t>Удалось в ничейный… (Пат)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4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85" y="4509120"/>
            <a:ext cx="6200140" cy="191452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23" y="2636912"/>
            <a:ext cx="5976664" cy="1512168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26" y="908720"/>
            <a:ext cx="6209524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8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Учебные занятия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Picture 4" descr="C:\Users\Пк\Desktop\фотки шахматы\IMG_20240920_131645_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61156"/>
            <a:ext cx="3168352" cy="29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к\Desktop\фотки шахматы\IMG_20240920_131803_07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6686"/>
            <a:ext cx="3240360" cy="25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к\Desktop\фотки шахматы\фото 9 мая 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160456" cy="25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</TotalTime>
  <Words>527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Муниципальное бюджетное общеобразовательное учреждение Покров – Рогульская основная школа </vt:lpstr>
      <vt:lpstr>Презентация PowerPoint</vt:lpstr>
      <vt:lpstr>Презентация PowerPoint</vt:lpstr>
      <vt:lpstr>Презентация PowerPoint</vt:lpstr>
      <vt:lpstr>Предполагается использование УМК: </vt:lpstr>
      <vt:lpstr>Учебная нагрузка</vt:lpstr>
      <vt:lpstr>Учебные задания</vt:lpstr>
      <vt:lpstr>Презентация PowerPoint</vt:lpstr>
      <vt:lpstr>Учебные занятия</vt:lpstr>
      <vt:lpstr>Школьные и районные мероприятия</vt:lpstr>
      <vt:lpstr>Шахматный турнир на День ученика</vt:lpstr>
      <vt:lpstr>Шахматный турнир на День Отца</vt:lpstr>
      <vt:lpstr>Встреча по шахматам на День Матери</vt:lpstr>
      <vt:lpstr>Встреча по шахматам с учителями</vt:lpstr>
      <vt:lpstr>День Защитника Отечества</vt:lpstr>
      <vt:lpstr> Районные мероприятия «Путешествие по шахматному королевству»   </vt:lpstr>
      <vt:lpstr>Шахматная весна</vt:lpstr>
      <vt:lpstr>Презентация PowerPoint</vt:lpstr>
      <vt:lpstr>Конкурс рисунков</vt:lpstr>
      <vt:lpstr>Участие в районных турнирах</vt:lpstr>
      <vt:lpstr>Презентация PowerPoint</vt:lpstr>
      <vt:lpstr>Презентация PowerPoint</vt:lpstr>
      <vt:lpstr>Спартакиада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Покров – Рогульская ОШ</dc:title>
  <dc:creator>Пк</dc:creator>
  <cp:lastModifiedBy>Пк</cp:lastModifiedBy>
  <cp:revision>47</cp:revision>
  <dcterms:created xsi:type="dcterms:W3CDTF">2024-10-08T05:57:13Z</dcterms:created>
  <dcterms:modified xsi:type="dcterms:W3CDTF">2024-10-11T12:12:54Z</dcterms:modified>
</cp:coreProperties>
</file>